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10"/>
  </p:notesMasterIdLst>
  <p:sldIdLst>
    <p:sldId id="4648" r:id="rId3"/>
    <p:sldId id="4649" r:id="rId4"/>
    <p:sldId id="4650" r:id="rId5"/>
    <p:sldId id="4651" r:id="rId6"/>
    <p:sldId id="4652" r:id="rId7"/>
    <p:sldId id="4653" r:id="rId8"/>
    <p:sldId id="465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7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贵申 王" userId="201fba2491c5f930" providerId="LiveId" clId="{8320D319-DE90-4432-85D2-FACE200E9812}"/>
    <pc:docChg chg="undo custSel addSld delSld modSld sldOrd">
      <pc:chgData name="贵申 王" userId="201fba2491c5f930" providerId="LiveId" clId="{8320D319-DE90-4432-85D2-FACE200E9812}" dt="2025-04-30T02:44:09.932" v="172" actId="20577"/>
      <pc:docMkLst>
        <pc:docMk/>
      </pc:docMkLst>
      <pc:sldChg chg="modSp mod">
        <pc:chgData name="贵申 王" userId="201fba2491c5f930" providerId="LiveId" clId="{8320D319-DE90-4432-85D2-FACE200E9812}" dt="2025-04-30T02:44:09.932" v="172" actId="20577"/>
        <pc:sldMkLst>
          <pc:docMk/>
          <pc:sldMk cId="0" sldId="4648"/>
        </pc:sldMkLst>
        <pc:spChg chg="mod">
          <ac:chgData name="贵申 王" userId="201fba2491c5f930" providerId="LiveId" clId="{8320D319-DE90-4432-85D2-FACE200E9812}" dt="2025-04-25T03:05:20.773" v="145" actId="20577"/>
          <ac:spMkLst>
            <pc:docMk/>
            <pc:sldMk cId="0" sldId="4648"/>
            <ac:spMk id="1222658" creationId="{80323B66-808B-6042-F676-20DF6EA610F6}"/>
          </ac:spMkLst>
        </pc:spChg>
        <pc:spChg chg="mod">
          <ac:chgData name="贵申 王" userId="201fba2491c5f930" providerId="LiveId" clId="{8320D319-DE90-4432-85D2-FACE200E9812}" dt="2025-04-30T02:44:09.932" v="172" actId="20577"/>
          <ac:spMkLst>
            <pc:docMk/>
            <pc:sldMk cId="0" sldId="4648"/>
            <ac:spMk id="1266691" creationId="{43D49722-2351-4E9F-99CB-AC9A77BEF667}"/>
          </ac:spMkLst>
        </pc:spChg>
      </pc:sldChg>
      <pc:sldChg chg="del">
        <pc:chgData name="贵申 王" userId="201fba2491c5f930" providerId="LiveId" clId="{8320D319-DE90-4432-85D2-FACE200E9812}" dt="2025-04-25T00:07:22.932" v="0" actId="47"/>
        <pc:sldMkLst>
          <pc:docMk/>
          <pc:sldMk cId="0" sldId="4649"/>
        </pc:sldMkLst>
      </pc:sldChg>
      <pc:sldChg chg="modSp add mod">
        <pc:chgData name="贵申 王" userId="201fba2491c5f930" providerId="LiveId" clId="{8320D319-DE90-4432-85D2-FACE200E9812}" dt="2025-04-25T03:05:27.814" v="149" actId="20577"/>
        <pc:sldMkLst>
          <pc:docMk/>
          <pc:sldMk cId="3755213685" sldId="4649"/>
        </pc:sldMkLst>
      </pc:sldChg>
      <pc:sldChg chg="del">
        <pc:chgData name="贵申 王" userId="201fba2491c5f930" providerId="LiveId" clId="{8320D319-DE90-4432-85D2-FACE200E9812}" dt="2025-04-25T00:07:23.251" v="1" actId="47"/>
        <pc:sldMkLst>
          <pc:docMk/>
          <pc:sldMk cId="1634123423" sldId="4650"/>
        </pc:sldMkLst>
      </pc:sldChg>
      <pc:sldChg chg="modSp add mod">
        <pc:chgData name="贵申 王" userId="201fba2491c5f930" providerId="LiveId" clId="{8320D319-DE90-4432-85D2-FACE200E9812}" dt="2025-04-25T03:05:36.918" v="153" actId="20577"/>
        <pc:sldMkLst>
          <pc:docMk/>
          <pc:sldMk cId="4030212991" sldId="4650"/>
        </pc:sldMkLst>
      </pc:sldChg>
      <pc:sldChg chg="modSp add mod">
        <pc:chgData name="贵申 王" userId="201fba2491c5f930" providerId="LiveId" clId="{8320D319-DE90-4432-85D2-FACE200E9812}" dt="2025-04-25T03:05:44.534" v="157" actId="20577"/>
        <pc:sldMkLst>
          <pc:docMk/>
          <pc:sldMk cId="720472947" sldId="4651"/>
        </pc:sldMkLst>
      </pc:sldChg>
      <pc:sldChg chg="del">
        <pc:chgData name="贵申 王" userId="201fba2491c5f930" providerId="LiveId" clId="{8320D319-DE90-4432-85D2-FACE200E9812}" dt="2025-04-25T00:07:24.004" v="2" actId="47"/>
        <pc:sldMkLst>
          <pc:docMk/>
          <pc:sldMk cId="1892394478" sldId="4651"/>
        </pc:sldMkLst>
      </pc:sldChg>
      <pc:sldChg chg="modSp add mod">
        <pc:chgData name="贵申 王" userId="201fba2491c5f930" providerId="LiveId" clId="{8320D319-DE90-4432-85D2-FACE200E9812}" dt="2025-04-25T03:05:50.091" v="161" actId="20577"/>
        <pc:sldMkLst>
          <pc:docMk/>
          <pc:sldMk cId="3778676684" sldId="4652"/>
        </pc:sldMkLst>
      </pc:sldChg>
      <pc:sldChg chg="modSp add mod ord">
        <pc:chgData name="贵申 王" userId="201fba2491c5f930" providerId="LiveId" clId="{8320D319-DE90-4432-85D2-FACE200E9812}" dt="2025-04-25T03:05:55.522" v="165" actId="20577"/>
        <pc:sldMkLst>
          <pc:docMk/>
          <pc:sldMk cId="3136372726" sldId="4653"/>
        </pc:sldMkLst>
      </pc:sldChg>
    </pc:docChg>
  </pc:docChgLst>
  <pc:docChgLst>
    <pc:chgData name="贵申 王" userId="201fba2491c5f930" providerId="LiveId" clId="{C0E5052A-F598-4026-824E-F55B53D331F2}"/>
    <pc:docChg chg="addSld modSld">
      <pc:chgData name="贵申 王" userId="201fba2491c5f930" providerId="LiveId" clId="{C0E5052A-F598-4026-824E-F55B53D331F2}" dt="2025-04-25T00:05:25.422" v="18" actId="20577"/>
      <pc:docMkLst>
        <pc:docMk/>
      </pc:docMkLst>
      <pc:sldChg chg="modSp mod">
        <pc:chgData name="贵申 王" userId="201fba2491c5f930" providerId="LiveId" clId="{C0E5052A-F598-4026-824E-F55B53D331F2}" dt="2025-04-25T00:05:06.454" v="2" actId="20577"/>
        <pc:sldMkLst>
          <pc:docMk/>
          <pc:sldMk cId="0" sldId="4648"/>
        </pc:sldMkLst>
        <pc:spChg chg="mod">
          <ac:chgData name="贵申 王" userId="201fba2491c5f930" providerId="LiveId" clId="{C0E5052A-F598-4026-824E-F55B53D331F2}" dt="2025-04-25T00:05:06.454" v="2" actId="20577"/>
          <ac:spMkLst>
            <pc:docMk/>
            <pc:sldMk cId="0" sldId="4648"/>
            <ac:spMk id="1222658" creationId="{80323B66-808B-6042-F676-20DF6EA610F6}"/>
          </ac:spMkLst>
        </pc:spChg>
      </pc:sldChg>
      <pc:sldChg chg="modSp mod">
        <pc:chgData name="贵申 王" userId="201fba2491c5f930" providerId="LiveId" clId="{C0E5052A-F598-4026-824E-F55B53D331F2}" dt="2025-04-25T00:05:11.503" v="4" actId="20577"/>
        <pc:sldMkLst>
          <pc:docMk/>
          <pc:sldMk cId="0" sldId="4649"/>
        </pc:sldMkLst>
      </pc:sldChg>
      <pc:sldChg chg="modSp add mod">
        <pc:chgData name="贵申 王" userId="201fba2491c5f930" providerId="LiveId" clId="{C0E5052A-F598-4026-824E-F55B53D331F2}" dt="2025-04-25T00:05:18.527" v="10" actId="20577"/>
        <pc:sldMkLst>
          <pc:docMk/>
          <pc:sldMk cId="1634123423" sldId="4650"/>
        </pc:sldMkLst>
      </pc:sldChg>
      <pc:sldChg chg="modSp add mod">
        <pc:chgData name="贵申 王" userId="201fba2491c5f930" providerId="LiveId" clId="{C0E5052A-F598-4026-824E-F55B53D331F2}" dt="2025-04-25T00:05:25.422" v="18" actId="20577"/>
        <pc:sldMkLst>
          <pc:docMk/>
          <pc:sldMk cId="1892394478" sldId="4651"/>
        </pc:sldMkLst>
      </pc:sldChg>
    </pc:docChg>
  </pc:docChgLst>
  <pc:docChgLst>
    <pc:chgData name="贵申 王" userId="201fba2491c5f930" providerId="LiveId" clId="{1FA60DFA-4283-4726-906B-92D4739A4A00}"/>
    <pc:docChg chg="addSld delSld modSld">
      <pc:chgData name="贵申 王" userId="201fba2491c5f930" providerId="LiveId" clId="{1FA60DFA-4283-4726-906B-92D4739A4A00}" dt="2025-04-30T04:42:54.364" v="92" actId="1076"/>
      <pc:docMkLst>
        <pc:docMk/>
      </pc:docMkLst>
      <pc:sldChg chg="modSp mod">
        <pc:chgData name="贵申 王" userId="201fba2491c5f930" providerId="LiveId" clId="{1FA60DFA-4283-4726-906B-92D4739A4A00}" dt="2025-04-30T04:41:21.151" v="56" actId="1076"/>
        <pc:sldMkLst>
          <pc:docMk/>
          <pc:sldMk cId="0" sldId="4648"/>
        </pc:sldMkLst>
        <pc:spChg chg="mod">
          <ac:chgData name="贵申 王" userId="201fba2491c5f930" providerId="LiveId" clId="{1FA60DFA-4283-4726-906B-92D4739A4A00}" dt="2025-04-30T04:41:21.151" v="56" actId="1076"/>
          <ac:spMkLst>
            <pc:docMk/>
            <pc:sldMk cId="0" sldId="4648"/>
            <ac:spMk id="1222658" creationId="{80323B66-808B-6042-F676-20DF6EA610F6}"/>
          </ac:spMkLst>
        </pc:spChg>
        <pc:spChg chg="mod">
          <ac:chgData name="贵申 王" userId="201fba2491c5f930" providerId="LiveId" clId="{1FA60DFA-4283-4726-906B-92D4739A4A00}" dt="2025-04-30T04:31:40.451" v="20"/>
          <ac:spMkLst>
            <pc:docMk/>
            <pc:sldMk cId="0" sldId="4648"/>
            <ac:spMk id="1266691" creationId="{43D49722-2351-4E9F-99CB-AC9A77BEF667}"/>
          </ac:spMkLst>
        </pc:spChg>
      </pc:sldChg>
      <pc:sldChg chg="modSp add mod">
        <pc:chgData name="贵申 王" userId="201fba2491c5f930" providerId="LiveId" clId="{1FA60DFA-4283-4726-906B-92D4739A4A00}" dt="2025-04-30T04:41:39.356" v="62" actId="1076"/>
        <pc:sldMkLst>
          <pc:docMk/>
          <pc:sldMk cId="1524251295" sldId="4649"/>
        </pc:sldMkLst>
        <pc:spChg chg="mod">
          <ac:chgData name="贵申 王" userId="201fba2491c5f930" providerId="LiveId" clId="{1FA60DFA-4283-4726-906B-92D4739A4A00}" dt="2025-04-30T04:41:39.356" v="62" actId="1076"/>
          <ac:spMkLst>
            <pc:docMk/>
            <pc:sldMk cId="1524251295" sldId="4649"/>
            <ac:spMk id="1222658" creationId="{33F082AF-2DD1-3779-96EE-157CCA086CFC}"/>
          </ac:spMkLst>
        </pc:spChg>
        <pc:spChg chg="mod">
          <ac:chgData name="贵申 王" userId="201fba2491c5f930" providerId="LiveId" clId="{1FA60DFA-4283-4726-906B-92D4739A4A00}" dt="2025-04-30T04:32:29.375" v="26" actId="20577"/>
          <ac:spMkLst>
            <pc:docMk/>
            <pc:sldMk cId="1524251295" sldId="4649"/>
            <ac:spMk id="1266691" creationId="{50BAB669-9652-E717-7949-EB05C63632E4}"/>
          </ac:spMkLst>
        </pc:spChg>
      </pc:sldChg>
      <pc:sldChg chg="del">
        <pc:chgData name="贵申 王" userId="201fba2491c5f930" providerId="LiveId" clId="{1FA60DFA-4283-4726-906B-92D4739A4A00}" dt="2025-04-30T04:29:25.831" v="0" actId="47"/>
        <pc:sldMkLst>
          <pc:docMk/>
          <pc:sldMk cId="3755213685" sldId="4649"/>
        </pc:sldMkLst>
      </pc:sldChg>
      <pc:sldChg chg="modSp add mod">
        <pc:chgData name="贵申 王" userId="201fba2491c5f930" providerId="LiveId" clId="{1FA60DFA-4283-4726-906B-92D4739A4A00}" dt="2025-04-30T04:41:54.212" v="68" actId="1076"/>
        <pc:sldMkLst>
          <pc:docMk/>
          <pc:sldMk cId="1588299083" sldId="4650"/>
        </pc:sldMkLst>
        <pc:spChg chg="mod">
          <ac:chgData name="贵申 王" userId="201fba2491c5f930" providerId="LiveId" clId="{1FA60DFA-4283-4726-906B-92D4739A4A00}" dt="2025-04-30T04:41:54.212" v="68" actId="1076"/>
          <ac:spMkLst>
            <pc:docMk/>
            <pc:sldMk cId="1588299083" sldId="4650"/>
            <ac:spMk id="1222658" creationId="{FF9F33DA-5F5B-79DE-4676-DC87DC28AFCC}"/>
          </ac:spMkLst>
        </pc:spChg>
        <pc:spChg chg="mod">
          <ac:chgData name="贵申 王" userId="201fba2491c5f930" providerId="LiveId" clId="{1FA60DFA-4283-4726-906B-92D4739A4A00}" dt="2025-04-30T04:34:21.222" v="36" actId="20577"/>
          <ac:spMkLst>
            <pc:docMk/>
            <pc:sldMk cId="1588299083" sldId="4650"/>
            <ac:spMk id="1266691" creationId="{5384665B-0369-436A-BCB4-AD13ACE6B7C6}"/>
          </ac:spMkLst>
        </pc:spChg>
      </pc:sldChg>
      <pc:sldChg chg="del">
        <pc:chgData name="贵申 王" userId="201fba2491c5f930" providerId="LiveId" clId="{1FA60DFA-4283-4726-906B-92D4739A4A00}" dt="2025-04-30T04:29:26.022" v="1" actId="47"/>
        <pc:sldMkLst>
          <pc:docMk/>
          <pc:sldMk cId="4030212991" sldId="4650"/>
        </pc:sldMkLst>
      </pc:sldChg>
      <pc:sldChg chg="del">
        <pc:chgData name="贵申 王" userId="201fba2491c5f930" providerId="LiveId" clId="{1FA60DFA-4283-4726-906B-92D4739A4A00}" dt="2025-04-30T04:29:26.422" v="2" actId="47"/>
        <pc:sldMkLst>
          <pc:docMk/>
          <pc:sldMk cId="720472947" sldId="4651"/>
        </pc:sldMkLst>
      </pc:sldChg>
      <pc:sldChg chg="modSp add mod">
        <pc:chgData name="贵申 王" userId="201fba2491c5f930" providerId="LiveId" clId="{1FA60DFA-4283-4726-906B-92D4739A4A00}" dt="2025-04-30T04:42:08.780" v="74" actId="1076"/>
        <pc:sldMkLst>
          <pc:docMk/>
          <pc:sldMk cId="4061250332" sldId="4651"/>
        </pc:sldMkLst>
        <pc:spChg chg="mod">
          <ac:chgData name="贵申 王" userId="201fba2491c5f930" providerId="LiveId" clId="{1FA60DFA-4283-4726-906B-92D4739A4A00}" dt="2025-04-30T04:42:08.780" v="74" actId="1076"/>
          <ac:spMkLst>
            <pc:docMk/>
            <pc:sldMk cId="4061250332" sldId="4651"/>
            <ac:spMk id="1222658" creationId="{3FA7EBA4-2692-8E4C-9D10-3937C54E56F3}"/>
          </ac:spMkLst>
        </pc:spChg>
        <pc:spChg chg="mod">
          <ac:chgData name="贵申 王" userId="201fba2491c5f930" providerId="LiveId" clId="{1FA60DFA-4283-4726-906B-92D4739A4A00}" dt="2025-04-30T04:35:03.383" v="40"/>
          <ac:spMkLst>
            <pc:docMk/>
            <pc:sldMk cId="4061250332" sldId="4651"/>
            <ac:spMk id="1266691" creationId="{80B1610F-D552-60BD-98E8-32197E629E7C}"/>
          </ac:spMkLst>
        </pc:spChg>
      </pc:sldChg>
      <pc:sldChg chg="modSp add mod">
        <pc:chgData name="贵申 王" userId="201fba2491c5f930" providerId="LiveId" clId="{1FA60DFA-4283-4726-906B-92D4739A4A00}" dt="2025-04-30T04:42:25.195" v="80" actId="1076"/>
        <pc:sldMkLst>
          <pc:docMk/>
          <pc:sldMk cId="1579528615" sldId="4652"/>
        </pc:sldMkLst>
        <pc:spChg chg="mod">
          <ac:chgData name="贵申 王" userId="201fba2491c5f930" providerId="LiveId" clId="{1FA60DFA-4283-4726-906B-92D4739A4A00}" dt="2025-04-30T04:42:25.195" v="80" actId="1076"/>
          <ac:spMkLst>
            <pc:docMk/>
            <pc:sldMk cId="1579528615" sldId="4652"/>
            <ac:spMk id="1222658" creationId="{8AC7FA59-5FA2-532D-1B84-B24116C89C0F}"/>
          </ac:spMkLst>
        </pc:spChg>
        <pc:spChg chg="mod">
          <ac:chgData name="贵申 王" userId="201fba2491c5f930" providerId="LiveId" clId="{1FA60DFA-4283-4726-906B-92D4739A4A00}" dt="2025-04-30T04:35:39.506" v="44"/>
          <ac:spMkLst>
            <pc:docMk/>
            <pc:sldMk cId="1579528615" sldId="4652"/>
            <ac:spMk id="1266691" creationId="{7C168452-726C-146C-CF35-3A286C1A2D60}"/>
          </ac:spMkLst>
        </pc:spChg>
      </pc:sldChg>
      <pc:sldChg chg="del">
        <pc:chgData name="贵申 王" userId="201fba2491c5f930" providerId="LiveId" clId="{1FA60DFA-4283-4726-906B-92D4739A4A00}" dt="2025-04-30T04:29:26.982" v="3" actId="47"/>
        <pc:sldMkLst>
          <pc:docMk/>
          <pc:sldMk cId="3778676684" sldId="4652"/>
        </pc:sldMkLst>
      </pc:sldChg>
      <pc:sldChg chg="modSp add mod">
        <pc:chgData name="贵申 王" userId="201fba2491c5f930" providerId="LiveId" clId="{1FA60DFA-4283-4726-906B-92D4739A4A00}" dt="2025-04-30T04:42:41.493" v="86" actId="1076"/>
        <pc:sldMkLst>
          <pc:docMk/>
          <pc:sldMk cId="390409209" sldId="4653"/>
        </pc:sldMkLst>
        <pc:spChg chg="mod">
          <ac:chgData name="贵申 王" userId="201fba2491c5f930" providerId="LiveId" clId="{1FA60DFA-4283-4726-906B-92D4739A4A00}" dt="2025-04-30T04:42:41.493" v="86" actId="1076"/>
          <ac:spMkLst>
            <pc:docMk/>
            <pc:sldMk cId="390409209" sldId="4653"/>
            <ac:spMk id="1222658" creationId="{11AEFC2A-F101-584D-7153-A070D1A9AF5F}"/>
          </ac:spMkLst>
        </pc:spChg>
      </pc:sldChg>
      <pc:sldChg chg="del">
        <pc:chgData name="贵申 王" userId="201fba2491c5f930" providerId="LiveId" clId="{1FA60DFA-4283-4726-906B-92D4739A4A00}" dt="2025-04-30T04:29:27.651" v="4" actId="47"/>
        <pc:sldMkLst>
          <pc:docMk/>
          <pc:sldMk cId="3136372726" sldId="4653"/>
        </pc:sldMkLst>
      </pc:sldChg>
      <pc:sldChg chg="modSp add mod replId">
        <pc:chgData name="贵申 王" userId="201fba2491c5f930" providerId="LiveId" clId="{1FA60DFA-4283-4726-906B-92D4739A4A00}" dt="2025-04-30T04:42:54.364" v="92" actId="1076"/>
        <pc:sldMkLst>
          <pc:docMk/>
          <pc:sldMk cId="1509347218" sldId="4654"/>
        </pc:sldMkLst>
        <pc:spChg chg="mod">
          <ac:chgData name="贵申 王" userId="201fba2491c5f930" providerId="LiveId" clId="{1FA60DFA-4283-4726-906B-92D4739A4A00}" dt="2025-04-30T04:42:54.364" v="92" actId="1076"/>
          <ac:spMkLst>
            <pc:docMk/>
            <pc:sldMk cId="1509347218" sldId="4654"/>
            <ac:spMk id="1222658" creationId="{C05DE352-E1FB-80C7-C3F1-C4F0079793A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E4D644-B963-46CD-A2E2-ED4478A275C5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19627E-9178-4397-A2EF-C0019351B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413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682" name="Rectangle 7">
            <a:extLst>
              <a:ext uri="{FF2B5EF4-FFF2-40B4-BE49-F238E27FC236}">
                <a16:creationId xmlns:a16="http://schemas.microsoft.com/office/drawing/2014/main" id="{0556EC57-577E-CE2C-6B7A-2320B73D0C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57066" indent="-29117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64717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30604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96491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marL="0" marR="0" lvl="0" indent="0" algn="r" defTabSz="93177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22277AA-F770-4FF9-93B3-91A898A1A91C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FLi S5 TT" pitchFamily="49" charset="-128"/>
                <a:cs typeface="+mn-cs"/>
              </a:rPr>
              <a:pPr marL="0" marR="0" lvl="0" indent="0" algn="r" defTabSz="93177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SC FLi S5 TT" pitchFamily="49" charset="-128"/>
              <a:cs typeface="+mn-cs"/>
            </a:endParaRPr>
          </a:p>
        </p:txBody>
      </p:sp>
      <p:sp>
        <p:nvSpPr>
          <p:cNvPr id="1223683" name="Rectangle 2">
            <a:extLst>
              <a:ext uri="{FF2B5EF4-FFF2-40B4-BE49-F238E27FC236}">
                <a16:creationId xmlns:a16="http://schemas.microsoft.com/office/drawing/2014/main" id="{1BEF7E93-3B1F-0061-C6D0-01C9946F96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3684" name="Rectangle 3">
            <a:extLst>
              <a:ext uri="{FF2B5EF4-FFF2-40B4-BE49-F238E27FC236}">
                <a16:creationId xmlns:a16="http://schemas.microsoft.com/office/drawing/2014/main" id="{B8D7A360-10E9-A459-4481-F43244F667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E7E54F-24C2-E2FD-8EE8-31B3D73A5D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682" name="Rectangle 7">
            <a:extLst>
              <a:ext uri="{FF2B5EF4-FFF2-40B4-BE49-F238E27FC236}">
                <a16:creationId xmlns:a16="http://schemas.microsoft.com/office/drawing/2014/main" id="{B144A051-43E9-E3AB-B702-6575ED8D63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57066" indent="-29117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64717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30604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96491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marL="0" marR="0" lvl="0" indent="0" algn="r" defTabSz="93177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22277AA-F770-4FF9-93B3-91A898A1A91C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FLi S5 TT" pitchFamily="49" charset="-128"/>
                <a:cs typeface="+mn-cs"/>
              </a:rPr>
              <a:pPr marL="0" marR="0" lvl="0" indent="0" algn="r" defTabSz="93177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SC FLi S5 TT" pitchFamily="49" charset="-128"/>
              <a:cs typeface="+mn-cs"/>
            </a:endParaRPr>
          </a:p>
        </p:txBody>
      </p:sp>
      <p:sp>
        <p:nvSpPr>
          <p:cNvPr id="1223683" name="Rectangle 2">
            <a:extLst>
              <a:ext uri="{FF2B5EF4-FFF2-40B4-BE49-F238E27FC236}">
                <a16:creationId xmlns:a16="http://schemas.microsoft.com/office/drawing/2014/main" id="{78244179-5881-64F0-1E98-345EF8C0FA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3684" name="Rectangle 3">
            <a:extLst>
              <a:ext uri="{FF2B5EF4-FFF2-40B4-BE49-F238E27FC236}">
                <a16:creationId xmlns:a16="http://schemas.microsoft.com/office/drawing/2014/main" id="{C1B64593-4F38-033D-442F-A8258F68B9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16763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71DC09-D1EF-68A0-A0D2-AA82639EA1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682" name="Rectangle 7">
            <a:extLst>
              <a:ext uri="{FF2B5EF4-FFF2-40B4-BE49-F238E27FC236}">
                <a16:creationId xmlns:a16="http://schemas.microsoft.com/office/drawing/2014/main" id="{E3E4DF1C-E1CB-EE31-652A-33B7C7AEB1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57066" indent="-29117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64717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30604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96491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marL="0" marR="0" lvl="0" indent="0" algn="r" defTabSz="93177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22277AA-F770-4FF9-93B3-91A898A1A91C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FLi S5 TT" pitchFamily="49" charset="-128"/>
                <a:cs typeface="+mn-cs"/>
              </a:rPr>
              <a:pPr marL="0" marR="0" lvl="0" indent="0" algn="r" defTabSz="93177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SC FLi S5 TT" pitchFamily="49" charset="-128"/>
              <a:cs typeface="+mn-cs"/>
            </a:endParaRPr>
          </a:p>
        </p:txBody>
      </p:sp>
      <p:sp>
        <p:nvSpPr>
          <p:cNvPr id="1223683" name="Rectangle 2">
            <a:extLst>
              <a:ext uri="{FF2B5EF4-FFF2-40B4-BE49-F238E27FC236}">
                <a16:creationId xmlns:a16="http://schemas.microsoft.com/office/drawing/2014/main" id="{79C298EF-78EA-D78D-42B2-4DF0573C4F5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3684" name="Rectangle 3">
            <a:extLst>
              <a:ext uri="{FF2B5EF4-FFF2-40B4-BE49-F238E27FC236}">
                <a16:creationId xmlns:a16="http://schemas.microsoft.com/office/drawing/2014/main" id="{6DA07CB6-2B37-652D-A504-FAA140D30A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72279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698155-69EF-8E69-3C3A-BFA18047A8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682" name="Rectangle 7">
            <a:extLst>
              <a:ext uri="{FF2B5EF4-FFF2-40B4-BE49-F238E27FC236}">
                <a16:creationId xmlns:a16="http://schemas.microsoft.com/office/drawing/2014/main" id="{8CA9CD3C-1AD5-1D23-E1B9-A1CA3CE915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57066" indent="-29117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64717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30604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96491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marL="0" marR="0" lvl="0" indent="0" algn="r" defTabSz="93177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22277AA-F770-4FF9-93B3-91A898A1A91C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FLi S5 TT" pitchFamily="49" charset="-128"/>
                <a:cs typeface="+mn-cs"/>
              </a:rPr>
              <a:pPr marL="0" marR="0" lvl="0" indent="0" algn="r" defTabSz="93177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SC FLi S5 TT" pitchFamily="49" charset="-128"/>
              <a:cs typeface="+mn-cs"/>
            </a:endParaRPr>
          </a:p>
        </p:txBody>
      </p:sp>
      <p:sp>
        <p:nvSpPr>
          <p:cNvPr id="1223683" name="Rectangle 2">
            <a:extLst>
              <a:ext uri="{FF2B5EF4-FFF2-40B4-BE49-F238E27FC236}">
                <a16:creationId xmlns:a16="http://schemas.microsoft.com/office/drawing/2014/main" id="{564D07C7-F01C-9462-505D-1DC666B799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3684" name="Rectangle 3">
            <a:extLst>
              <a:ext uri="{FF2B5EF4-FFF2-40B4-BE49-F238E27FC236}">
                <a16:creationId xmlns:a16="http://schemas.microsoft.com/office/drawing/2014/main" id="{A47600A6-9177-1FC0-4C6B-2FF5FD1650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283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60BA7E-D7ED-97D0-96BF-AEEE2CEC80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682" name="Rectangle 7">
            <a:extLst>
              <a:ext uri="{FF2B5EF4-FFF2-40B4-BE49-F238E27FC236}">
                <a16:creationId xmlns:a16="http://schemas.microsoft.com/office/drawing/2014/main" id="{597E767A-96AB-63A2-3CCC-F046A73859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57066" indent="-29117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64717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30604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96491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marL="0" marR="0" lvl="0" indent="0" algn="r" defTabSz="93177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22277AA-F770-4FF9-93B3-91A898A1A91C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FLi S5 TT" pitchFamily="49" charset="-128"/>
                <a:cs typeface="+mn-cs"/>
              </a:rPr>
              <a:pPr marL="0" marR="0" lvl="0" indent="0" algn="r" defTabSz="93177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SC FLi S5 TT" pitchFamily="49" charset="-128"/>
              <a:cs typeface="+mn-cs"/>
            </a:endParaRPr>
          </a:p>
        </p:txBody>
      </p:sp>
      <p:sp>
        <p:nvSpPr>
          <p:cNvPr id="1223683" name="Rectangle 2">
            <a:extLst>
              <a:ext uri="{FF2B5EF4-FFF2-40B4-BE49-F238E27FC236}">
                <a16:creationId xmlns:a16="http://schemas.microsoft.com/office/drawing/2014/main" id="{C46FF1BE-57D9-57C7-F35E-95EBDCDE9F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3684" name="Rectangle 3">
            <a:extLst>
              <a:ext uri="{FF2B5EF4-FFF2-40B4-BE49-F238E27FC236}">
                <a16:creationId xmlns:a16="http://schemas.microsoft.com/office/drawing/2014/main" id="{55CDFE34-C994-AA73-0E65-A6E75C9CF5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26731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F9764B-01BE-7117-0FF9-1B3A8CF384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682" name="Rectangle 7">
            <a:extLst>
              <a:ext uri="{FF2B5EF4-FFF2-40B4-BE49-F238E27FC236}">
                <a16:creationId xmlns:a16="http://schemas.microsoft.com/office/drawing/2014/main" id="{4D14AB5A-0BBC-F629-F03F-854B1845EF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57066" indent="-29117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64717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30604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96491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marL="0" marR="0" lvl="0" indent="0" algn="r" defTabSz="93177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22277AA-F770-4FF9-93B3-91A898A1A91C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FLi S5 TT" pitchFamily="49" charset="-128"/>
                <a:cs typeface="+mn-cs"/>
              </a:rPr>
              <a:pPr marL="0" marR="0" lvl="0" indent="0" algn="r" defTabSz="93177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SC FLi S5 TT" pitchFamily="49" charset="-128"/>
              <a:cs typeface="+mn-cs"/>
            </a:endParaRPr>
          </a:p>
        </p:txBody>
      </p:sp>
      <p:sp>
        <p:nvSpPr>
          <p:cNvPr id="1223683" name="Rectangle 2">
            <a:extLst>
              <a:ext uri="{FF2B5EF4-FFF2-40B4-BE49-F238E27FC236}">
                <a16:creationId xmlns:a16="http://schemas.microsoft.com/office/drawing/2014/main" id="{3AE6597A-F03C-2C91-4C47-B72E7A4657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3684" name="Rectangle 3">
            <a:extLst>
              <a:ext uri="{FF2B5EF4-FFF2-40B4-BE49-F238E27FC236}">
                <a16:creationId xmlns:a16="http://schemas.microsoft.com/office/drawing/2014/main" id="{2E7C9AC6-023F-5AE3-AB3B-881E039975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194594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97369F-031E-D35C-9527-BFBE9F7F63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682" name="Rectangle 7">
            <a:extLst>
              <a:ext uri="{FF2B5EF4-FFF2-40B4-BE49-F238E27FC236}">
                <a16:creationId xmlns:a16="http://schemas.microsoft.com/office/drawing/2014/main" id="{2F938F7C-BA9B-39C8-5FEF-D2F01343DF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57066" indent="-29117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64717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30604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96491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marL="0" marR="0" lvl="0" indent="0" algn="r" defTabSz="93177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22277AA-F770-4FF9-93B3-91A898A1A91C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FLi S5 TT" pitchFamily="49" charset="-128"/>
                <a:cs typeface="+mn-cs"/>
              </a:rPr>
              <a:pPr marL="0" marR="0" lvl="0" indent="0" algn="r" defTabSz="93177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SC FLi S5 TT" pitchFamily="49" charset="-128"/>
              <a:cs typeface="+mn-cs"/>
            </a:endParaRPr>
          </a:p>
        </p:txBody>
      </p:sp>
      <p:sp>
        <p:nvSpPr>
          <p:cNvPr id="1223683" name="Rectangle 2">
            <a:extLst>
              <a:ext uri="{FF2B5EF4-FFF2-40B4-BE49-F238E27FC236}">
                <a16:creationId xmlns:a16="http://schemas.microsoft.com/office/drawing/2014/main" id="{FE35CB7E-E0E2-6BF5-7B9C-EFF7844949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3684" name="Rectangle 3">
            <a:extLst>
              <a:ext uri="{FF2B5EF4-FFF2-40B4-BE49-F238E27FC236}">
                <a16:creationId xmlns:a16="http://schemas.microsoft.com/office/drawing/2014/main" id="{1DE16833-6F36-977F-7163-0E656C545B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2396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CF339-0089-7BC8-2FE8-3CBF8CB9FE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D36542-915E-1DE1-95A8-18C10750F2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08740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2">
            <a:extLst>
              <a:ext uri="{FF2B5EF4-FFF2-40B4-BE49-F238E27FC236}">
                <a16:creationId xmlns:a16="http://schemas.microsoft.com/office/drawing/2014/main" id="{679DC943-9069-4801-1E8A-1218F9D550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33">
            <a:extLst>
              <a:ext uri="{FF2B5EF4-FFF2-40B4-BE49-F238E27FC236}">
                <a16:creationId xmlns:a16="http://schemas.microsoft.com/office/drawing/2014/main" id="{5742F2F9-229F-59E4-AFA9-BB64856859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34">
            <a:extLst>
              <a:ext uri="{FF2B5EF4-FFF2-40B4-BE49-F238E27FC236}">
                <a16:creationId xmlns:a16="http://schemas.microsoft.com/office/drawing/2014/main" id="{AD519F7E-29D3-4033-A5AC-4C6A6B1EAF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8F00B-0776-4361-9167-F8448BBCE3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7491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2">
            <a:extLst>
              <a:ext uri="{FF2B5EF4-FFF2-40B4-BE49-F238E27FC236}">
                <a16:creationId xmlns:a16="http://schemas.microsoft.com/office/drawing/2014/main" id="{387328C1-DBAC-2183-EAA3-13C0B88E64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33">
            <a:extLst>
              <a:ext uri="{FF2B5EF4-FFF2-40B4-BE49-F238E27FC236}">
                <a16:creationId xmlns:a16="http://schemas.microsoft.com/office/drawing/2014/main" id="{30E2A783-0A91-7F1A-4773-46979DD52E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34">
            <a:extLst>
              <a:ext uri="{FF2B5EF4-FFF2-40B4-BE49-F238E27FC236}">
                <a16:creationId xmlns:a16="http://schemas.microsoft.com/office/drawing/2014/main" id="{22C61A66-801E-1F7A-02B1-A8F90CE9DF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40EEE-9740-4B8B-8F42-355BEB6DAB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9371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2">
            <a:extLst>
              <a:ext uri="{FF2B5EF4-FFF2-40B4-BE49-F238E27FC236}">
                <a16:creationId xmlns:a16="http://schemas.microsoft.com/office/drawing/2014/main" id="{95C06189-11B2-2B77-64CE-93388E3737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33">
            <a:extLst>
              <a:ext uri="{FF2B5EF4-FFF2-40B4-BE49-F238E27FC236}">
                <a16:creationId xmlns:a16="http://schemas.microsoft.com/office/drawing/2014/main" id="{60E132D7-0AD7-4F10-7DA3-162551382A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34">
            <a:extLst>
              <a:ext uri="{FF2B5EF4-FFF2-40B4-BE49-F238E27FC236}">
                <a16:creationId xmlns:a16="http://schemas.microsoft.com/office/drawing/2014/main" id="{22242AFF-B793-A7B6-B790-80EBE9FD56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402EC-05F3-4F4E-B645-8B33A9D369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9312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610749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9014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2658" name="Rectangle 2">
            <a:extLst>
              <a:ext uri="{FF2B5EF4-FFF2-40B4-BE49-F238E27FC236}">
                <a16:creationId xmlns:a16="http://schemas.microsoft.com/office/drawing/2014/main" id="{80323B66-808B-6042-F676-20DF6EA610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5944" y="489110"/>
            <a:ext cx="654011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defTabSz="685800"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SC FLi S5 TT" pitchFamily="49" charset="-128"/>
              </a:defRPr>
            </a:lvl1pPr>
            <a:lvl2pPr marL="742950" indent="-285750" defTabSz="6858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SC FLi S5 TT" pitchFamily="49" charset="-128"/>
              </a:defRPr>
            </a:lvl2pPr>
            <a:lvl3pPr marL="1143000" indent="-228600" defTabSz="6858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SC FLi S5 TT" pitchFamily="49" charset="-128"/>
              </a:defRPr>
            </a:lvl3pPr>
            <a:lvl4pPr marL="1600200" indent="-228600" defTabSz="6858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4pPr>
            <a:lvl5pPr marL="2057400" indent="-228600" defTabSz="6858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9pPr>
          </a:lstStyle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观看那高昂的山 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Look at the Tall Mountains 1/7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1266691" name="Rectangle 3">
            <a:extLst>
              <a:ext uri="{FF2B5EF4-FFF2-40B4-BE49-F238E27FC236}">
                <a16:creationId xmlns:a16="http://schemas.microsoft.com/office/drawing/2014/main" id="{43D49722-2351-4E9F-99CB-AC9A77BEF6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444" y="1892000"/>
            <a:ext cx="11167110" cy="434878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SC FLi S5 TT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SC FLi S5 TT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SC FLi S5 TT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观看那高昂的山，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观看那奔腾的海，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便对自己说，人算什么，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祢竟这样眷顾我。</a:t>
            </a:r>
            <a:endParaRPr kumimoji="0" lang="en-US" altLang="zh-CN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I look at the tall mountains,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I look at the rushing sea,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And I ask myself, “What is mankind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That You care so much for me?”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F10301-A223-219C-2E59-A4327BAFA9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2658" name="Rectangle 2">
            <a:extLst>
              <a:ext uri="{FF2B5EF4-FFF2-40B4-BE49-F238E27FC236}">
                <a16:creationId xmlns:a16="http://schemas.microsoft.com/office/drawing/2014/main" id="{33F082AF-2DD1-3779-96EE-157CCA086C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8799" y="477680"/>
            <a:ext cx="65744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defTabSz="685800"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SC FLi S5 TT" pitchFamily="49" charset="-128"/>
              </a:defRPr>
            </a:lvl1pPr>
            <a:lvl2pPr marL="742950" indent="-285750" defTabSz="6858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SC FLi S5 TT" pitchFamily="49" charset="-128"/>
              </a:defRPr>
            </a:lvl2pPr>
            <a:lvl3pPr marL="1143000" indent="-228600" defTabSz="6858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SC FLi S5 TT" pitchFamily="49" charset="-128"/>
              </a:defRPr>
            </a:lvl3pPr>
            <a:lvl4pPr marL="1600200" indent="-228600" defTabSz="6858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4pPr>
            <a:lvl5pPr marL="2057400" indent="-228600" defTabSz="6858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9pPr>
          </a:lstStyle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观看那高昂的山 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Look at the Tall Mountains 2/7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1266691" name="Rectangle 3">
            <a:extLst>
              <a:ext uri="{FF2B5EF4-FFF2-40B4-BE49-F238E27FC236}">
                <a16:creationId xmlns:a16="http://schemas.microsoft.com/office/drawing/2014/main" id="{50BAB669-9652-E717-7949-EB05C63632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444" y="1892000"/>
            <a:ext cx="11167110" cy="434878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SC FLi S5 TT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SC FLi S5 TT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SC FLi S5 TT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观看祢指头造的天，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并祢陈设的日月星宿，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便对自己说，我算什么，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祢竟这样眷顾我。</a:t>
            </a:r>
            <a:endParaRPr kumimoji="0" lang="en-US" altLang="zh-CN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I look at Your heavens, the work of Your fingers,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The moon and the stars which you have set in place,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And I ask myself, “Who am I,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That You care so much for me?”</a:t>
            </a:r>
          </a:p>
        </p:txBody>
      </p:sp>
    </p:spTree>
    <p:extLst>
      <p:ext uri="{BB962C8B-B14F-4D97-AF65-F5344CB8AC3E}">
        <p14:creationId xmlns:p14="http://schemas.microsoft.com/office/powerpoint/2010/main" val="1524251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F53883-3476-9D21-2CC8-D48B3E40F7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2658" name="Rectangle 2">
            <a:extLst>
              <a:ext uri="{FF2B5EF4-FFF2-40B4-BE49-F238E27FC236}">
                <a16:creationId xmlns:a16="http://schemas.microsoft.com/office/drawing/2014/main" id="{FF9F33DA-5F5B-79DE-4676-DC87DC28AF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4514" y="534830"/>
            <a:ext cx="656297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defTabSz="685800"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SC FLi S5 TT" pitchFamily="49" charset="-128"/>
              </a:defRPr>
            </a:lvl1pPr>
            <a:lvl2pPr marL="742950" indent="-285750" defTabSz="6858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SC FLi S5 TT" pitchFamily="49" charset="-128"/>
              </a:defRPr>
            </a:lvl2pPr>
            <a:lvl3pPr marL="1143000" indent="-228600" defTabSz="6858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SC FLi S5 TT" pitchFamily="49" charset="-128"/>
              </a:defRPr>
            </a:lvl3pPr>
            <a:lvl4pPr marL="1600200" indent="-228600" defTabSz="6858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4pPr>
            <a:lvl5pPr marL="2057400" indent="-228600" defTabSz="6858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9pPr>
          </a:lstStyle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观看那高昂的山 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Look at the Tall Mountains 3/7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1266691" name="Rectangle 3">
            <a:extLst>
              <a:ext uri="{FF2B5EF4-FFF2-40B4-BE49-F238E27FC236}">
                <a16:creationId xmlns:a16="http://schemas.microsoft.com/office/drawing/2014/main" id="{5384665B-0369-436A-BCB4-AD13ACE6B7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444" y="1892000"/>
            <a:ext cx="11167110" cy="434878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SC FLi S5 TT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SC FLi S5 TT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SC FLi S5 TT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祢派我们管理祢手所造的，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就是一切的牛羊，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田野的走兽，海里的鱼，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还有空中飞翔的鸟。</a:t>
            </a:r>
            <a:endParaRPr kumimoji="0" lang="en-US" altLang="zh-CN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You made us rulers over the works of Your hands;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You put everything under our feet: all flocks and herds,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and the animals of the wild, the birds in the sky,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and the fish in the sea, all that swim the paths of the seas.</a:t>
            </a:r>
          </a:p>
        </p:txBody>
      </p:sp>
    </p:spTree>
    <p:extLst>
      <p:ext uri="{BB962C8B-B14F-4D97-AF65-F5344CB8AC3E}">
        <p14:creationId xmlns:p14="http://schemas.microsoft.com/office/powerpoint/2010/main" val="1588299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4282B9-273D-D8C8-ADA6-2BA518B19C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2658" name="Rectangle 2">
            <a:extLst>
              <a:ext uri="{FF2B5EF4-FFF2-40B4-BE49-F238E27FC236}">
                <a16:creationId xmlns:a16="http://schemas.microsoft.com/office/drawing/2014/main" id="{3FA7EBA4-2692-8E4C-9D10-3937C54E56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1659" y="500540"/>
            <a:ext cx="652868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defTabSz="685800"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SC FLi S5 TT" pitchFamily="49" charset="-128"/>
              </a:defRPr>
            </a:lvl1pPr>
            <a:lvl2pPr marL="742950" indent="-285750" defTabSz="6858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SC FLi S5 TT" pitchFamily="49" charset="-128"/>
              </a:defRPr>
            </a:lvl2pPr>
            <a:lvl3pPr marL="1143000" indent="-228600" defTabSz="6858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SC FLi S5 TT" pitchFamily="49" charset="-128"/>
              </a:defRPr>
            </a:lvl3pPr>
            <a:lvl4pPr marL="1600200" indent="-228600" defTabSz="6858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4pPr>
            <a:lvl5pPr marL="2057400" indent="-228600" defTabSz="6858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9pPr>
          </a:lstStyle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观看那高昂的山 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Look at the Tall Mountains 4/7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1266691" name="Rectangle 3">
            <a:extLst>
              <a:ext uri="{FF2B5EF4-FFF2-40B4-BE49-F238E27FC236}">
                <a16:creationId xmlns:a16="http://schemas.microsoft.com/office/drawing/2014/main" id="{80B1610F-D552-60BD-98E8-32197E629E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444" y="1892000"/>
            <a:ext cx="11167110" cy="434878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SC FLi S5 TT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SC FLi S5 TT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SC FLi S5 TT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山川也不再寂寞，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大地有了绿色，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万有在述说神的荣耀，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春风也带走我的歌。</a:t>
            </a:r>
            <a:endParaRPr kumimoji="0" lang="en-US" altLang="zh-CN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The mountains are no longer lonely,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The earth is full of green,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All creation speaks of Your glory,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And the spring wind carries my song.</a:t>
            </a:r>
          </a:p>
        </p:txBody>
      </p:sp>
    </p:spTree>
    <p:extLst>
      <p:ext uri="{BB962C8B-B14F-4D97-AF65-F5344CB8AC3E}">
        <p14:creationId xmlns:p14="http://schemas.microsoft.com/office/powerpoint/2010/main" val="4061250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8D13D4-E1E6-AE6B-0413-CABEEF5EDA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2658" name="Rectangle 2">
            <a:extLst>
              <a:ext uri="{FF2B5EF4-FFF2-40B4-BE49-F238E27FC236}">
                <a16:creationId xmlns:a16="http://schemas.microsoft.com/office/drawing/2014/main" id="{8AC7FA59-5FA2-532D-1B84-B24116C89C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0229" y="523400"/>
            <a:ext cx="655154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defTabSz="685800"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SC FLi S5 TT" pitchFamily="49" charset="-128"/>
              </a:defRPr>
            </a:lvl1pPr>
            <a:lvl2pPr marL="742950" indent="-285750" defTabSz="6858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SC FLi S5 TT" pitchFamily="49" charset="-128"/>
              </a:defRPr>
            </a:lvl2pPr>
            <a:lvl3pPr marL="1143000" indent="-228600" defTabSz="6858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SC FLi S5 TT" pitchFamily="49" charset="-128"/>
              </a:defRPr>
            </a:lvl3pPr>
            <a:lvl4pPr marL="1600200" indent="-228600" defTabSz="6858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4pPr>
            <a:lvl5pPr marL="2057400" indent="-228600" defTabSz="6858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9pPr>
          </a:lstStyle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观看那高昂的山 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Look at the Tall Mountains 5/7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1266691" name="Rectangle 3">
            <a:extLst>
              <a:ext uri="{FF2B5EF4-FFF2-40B4-BE49-F238E27FC236}">
                <a16:creationId xmlns:a16="http://schemas.microsoft.com/office/drawing/2014/main" id="{7C168452-726C-146C-CF35-3A286C1A2D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444" y="1892000"/>
            <a:ext cx="11167110" cy="434878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SC FLi S5 TT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SC FLi S5 TT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SC FLi S5 TT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颂扬神是爱，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祂永远眷顾我，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将生命和肥沃的土地，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也都赐给了我。</a:t>
            </a:r>
            <a:endParaRPr kumimoji="0" lang="en-US" altLang="zh-CN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I praise You, God of love,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You always care for me.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You gave me life,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And rich, fruitful land as a gift.</a:t>
            </a:r>
          </a:p>
        </p:txBody>
      </p:sp>
    </p:spTree>
    <p:extLst>
      <p:ext uri="{BB962C8B-B14F-4D97-AF65-F5344CB8AC3E}">
        <p14:creationId xmlns:p14="http://schemas.microsoft.com/office/powerpoint/2010/main" val="1579528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BDF568-63D7-E0FE-B0D9-2787A8E0EE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2658" name="Rectangle 2">
            <a:extLst>
              <a:ext uri="{FF2B5EF4-FFF2-40B4-BE49-F238E27FC236}">
                <a16:creationId xmlns:a16="http://schemas.microsoft.com/office/drawing/2014/main" id="{11AEFC2A-F101-584D-7153-A070D1A9AF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0234" y="477680"/>
            <a:ext cx="647153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defTabSz="685800"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SC FLi S5 TT" pitchFamily="49" charset="-128"/>
              </a:defRPr>
            </a:lvl1pPr>
            <a:lvl2pPr marL="742950" indent="-285750" defTabSz="6858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SC FLi S5 TT" pitchFamily="49" charset="-128"/>
              </a:defRPr>
            </a:lvl2pPr>
            <a:lvl3pPr marL="1143000" indent="-228600" defTabSz="6858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SC FLi S5 TT" pitchFamily="49" charset="-128"/>
              </a:defRPr>
            </a:lvl3pPr>
            <a:lvl4pPr marL="1600200" indent="-228600" defTabSz="6858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4pPr>
            <a:lvl5pPr marL="2057400" indent="-228600" defTabSz="6858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9pPr>
          </a:lstStyle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观看那高昂的山 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Look at the Tall Mountains 6/7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1266691" name="Rectangle 3">
            <a:extLst>
              <a:ext uri="{FF2B5EF4-FFF2-40B4-BE49-F238E27FC236}">
                <a16:creationId xmlns:a16="http://schemas.microsoft.com/office/drawing/2014/main" id="{2844ABFE-C997-E213-1785-B888AA96F4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444" y="1892000"/>
            <a:ext cx="11167110" cy="434878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SC FLi S5 TT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SC FLi S5 TT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SC FLi S5 TT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山川也不再寂寞，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大地有了绿色，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万有在述说神的荣耀，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春风也带走我的歌。</a:t>
            </a:r>
            <a:endParaRPr kumimoji="0" lang="en-US" altLang="zh-CN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The mountains are no longer lonely,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The earth is full of green,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All creation speaks of Your glory,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And the spring wind carries my song.</a:t>
            </a:r>
          </a:p>
        </p:txBody>
      </p:sp>
    </p:spTree>
    <p:extLst>
      <p:ext uri="{BB962C8B-B14F-4D97-AF65-F5344CB8AC3E}">
        <p14:creationId xmlns:p14="http://schemas.microsoft.com/office/powerpoint/2010/main" val="390409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411FF7-3420-C90A-508A-079FE78279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2658" name="Rectangle 2">
            <a:extLst>
              <a:ext uri="{FF2B5EF4-FFF2-40B4-BE49-F238E27FC236}">
                <a16:creationId xmlns:a16="http://schemas.microsoft.com/office/drawing/2014/main" id="{C05DE352-E1FB-80C7-C3F1-C4F0079793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5949" y="489110"/>
            <a:ext cx="64601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defTabSz="685800"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SC FLi S5 TT" pitchFamily="49" charset="-128"/>
              </a:defRPr>
            </a:lvl1pPr>
            <a:lvl2pPr marL="742950" indent="-285750" defTabSz="6858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SC FLi S5 TT" pitchFamily="49" charset="-128"/>
              </a:defRPr>
            </a:lvl2pPr>
            <a:lvl3pPr marL="1143000" indent="-228600" defTabSz="6858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SC FLi S5 TT" pitchFamily="49" charset="-128"/>
              </a:defRPr>
            </a:lvl3pPr>
            <a:lvl4pPr marL="1600200" indent="-228600" defTabSz="6858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4pPr>
            <a:lvl5pPr marL="2057400" indent="-228600" defTabSz="6858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9pPr>
          </a:lstStyle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观看那高昂的山 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Look at the Tall Mountains 7/7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1266691" name="Rectangle 3">
            <a:extLst>
              <a:ext uri="{FF2B5EF4-FFF2-40B4-BE49-F238E27FC236}">
                <a16:creationId xmlns:a16="http://schemas.microsoft.com/office/drawing/2014/main" id="{E5F2C7F2-CAF1-7338-3EE3-0590E40B20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444" y="1892000"/>
            <a:ext cx="11167110" cy="434878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SC FLi S5 TT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SC FLi S5 TT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SC FLi S5 TT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颂扬神是爱，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祂永远眷顾我，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将生命和肥沃的土地，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也都赐给了我。</a:t>
            </a:r>
            <a:endParaRPr kumimoji="0" lang="en-US" altLang="zh-CN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I praise You, God of love,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You always care for me.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You gave me life,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And rich, fruitful land as a gift.</a:t>
            </a:r>
          </a:p>
        </p:txBody>
      </p:sp>
    </p:spTree>
    <p:extLst>
      <p:ext uri="{BB962C8B-B14F-4D97-AF65-F5344CB8AC3E}">
        <p14:creationId xmlns:p14="http://schemas.microsoft.com/office/powerpoint/2010/main" val="1509347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578</Words>
  <Application>Microsoft Office PowerPoint</Application>
  <PresentationFormat>Widescreen</PresentationFormat>
  <Paragraphs>84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Microsoft YaHei</vt:lpstr>
      <vt:lpstr>TSC FLi S5 TT</vt:lpstr>
      <vt:lpstr>Arial</vt:lpstr>
      <vt:lpstr>Calibri</vt:lpstr>
      <vt:lpstr>Times New Roman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贵申</dc:creator>
  <cp:lastModifiedBy>贵申 王</cp:lastModifiedBy>
  <cp:revision>2</cp:revision>
  <dcterms:created xsi:type="dcterms:W3CDTF">2023-07-21T01:00:42Z</dcterms:created>
  <dcterms:modified xsi:type="dcterms:W3CDTF">2025-04-30T04:43:12Z</dcterms:modified>
</cp:coreProperties>
</file>